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67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96A8"/>
    <a:srgbClr val="EC6869"/>
    <a:srgbClr val="EA5E5F"/>
    <a:srgbClr val="EBE7DE"/>
    <a:srgbClr val="F0C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09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222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8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48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48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45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62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21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21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35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41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AF9E6-0E34-4711-8C35-0D46F7955870}" type="datetimeFigureOut">
              <a:rPr lang="zh-TW" altLang="en-US" smtClean="0"/>
              <a:t>2017/3/21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5BE61-50E0-4EA8-A0E5-C765BD0619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78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g.com.tw/link.php?class=6" TargetMode="External"/><Relationship Id="rId2" Type="http://schemas.openxmlformats.org/officeDocument/2006/relationships/hyperlink" Target="http://www.savedogs.org/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ycg.gov.tw/anima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390706"/>
            <a:ext cx="10515600" cy="467833"/>
          </a:xfrm>
        </p:spPr>
        <p:txBody>
          <a:bodyPr>
            <a:noAutofit/>
          </a:bodyPr>
          <a:lstStyle/>
          <a:p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200" dirty="0" smtClean="0"/>
              <a:t>  			</a:t>
            </a:r>
            <a:r>
              <a:rPr lang="zh-TW" altLang="en-US" sz="2400" dirty="0" smtClean="0"/>
              <a:t>學號 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C1600671</a:t>
            </a:r>
            <a:r>
              <a:rPr lang="zh-TW" altLang="en-US" sz="2400" dirty="0" smtClean="0"/>
              <a:t>     姓名 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劉康淮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200" dirty="0" smtClean="0"/>
              <a:t>			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77" y="1424690"/>
            <a:ext cx="5234646" cy="1998994"/>
          </a:xfrm>
        </p:spPr>
      </p:pic>
    </p:spTree>
    <p:extLst>
      <p:ext uri="{BB962C8B-B14F-4D97-AF65-F5344CB8AC3E}">
        <p14:creationId xmlns:p14="http://schemas.microsoft.com/office/powerpoint/2010/main" val="66316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143" y="132140"/>
            <a:ext cx="3138889" cy="1232321"/>
          </a:xfrm>
        </p:spPr>
        <p:txBody>
          <a:bodyPr>
            <a:normAutofit/>
          </a:bodyPr>
          <a:lstStyle/>
          <a:p>
            <a:r>
              <a:rPr lang="zh-TW" altLang="en-US" sz="4000" dirty="0" smtClean="0"/>
              <a:t>桌機板首頁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241" y="909860"/>
            <a:ext cx="2151550" cy="59481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7" y="1135237"/>
            <a:ext cx="3018335" cy="5722763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5577431" y="194361"/>
            <a:ext cx="3138889" cy="123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/>
              <a:t>桌機板子頁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92099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3138889" cy="861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/>
              <a:t>桌機板子頁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85" y="710005"/>
            <a:ext cx="4007624" cy="58736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01" y="710005"/>
            <a:ext cx="4187069" cy="58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3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20408" y="139278"/>
            <a:ext cx="2756280" cy="710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/>
              <a:t>桌機板子頁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04" y="811888"/>
            <a:ext cx="4331153" cy="59011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26" y="780263"/>
            <a:ext cx="3946638" cy="60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5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20407" y="139278"/>
            <a:ext cx="3138889" cy="861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/>
              <a:t>手機板首頁</a:t>
            </a:r>
            <a:endParaRPr lang="zh-TW" altLang="en-US" sz="4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86" y="139278"/>
            <a:ext cx="1085708" cy="659235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18" y="0"/>
            <a:ext cx="1388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20407" y="139278"/>
            <a:ext cx="3138889" cy="861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/>
              <a:t>手機板子頁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82" y="139278"/>
            <a:ext cx="801918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64" y="0"/>
            <a:ext cx="1669968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140" y="0"/>
            <a:ext cx="1644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5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QR</a:t>
            </a:r>
            <a:r>
              <a:rPr lang="zh-TW" altLang="en-US" dirty="0" smtClean="0"/>
              <a:t>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529" y="2434264"/>
            <a:ext cx="2876942" cy="2876942"/>
          </a:xfrm>
        </p:spPr>
      </p:pic>
    </p:spTree>
    <p:extLst>
      <p:ext uri="{BB962C8B-B14F-4D97-AF65-F5344CB8AC3E}">
        <p14:creationId xmlns:p14="http://schemas.microsoft.com/office/powerpoint/2010/main" val="160686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5837"/>
          </a:xfrm>
        </p:spPr>
        <p:txBody>
          <a:bodyPr/>
          <a:lstStyle/>
          <a:p>
            <a:pPr algn="ctr"/>
            <a:r>
              <a:rPr lang="zh-TW" altLang="en-US" dirty="0" smtClean="0"/>
              <a:t>參考網站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81665"/>
            <a:ext cx="10515600" cy="4595298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dirty="0" smtClean="0">
                <a:hlinkClick r:id="rId2"/>
              </a:rPr>
              <a:t> </a:t>
            </a:r>
            <a:r>
              <a:rPr lang="en-US" altLang="zh-TW" dirty="0" smtClean="0">
                <a:hlinkClick r:id="rId2"/>
              </a:rPr>
              <a:t>http://www.savedogs.org/index</a:t>
            </a:r>
            <a:r>
              <a:rPr lang="zh-TW" altLang="en-US" dirty="0" smtClean="0"/>
              <a:t>                  </a:t>
            </a:r>
            <a:endParaRPr lang="en-US" altLang="zh-TW" dirty="0"/>
          </a:p>
          <a:p>
            <a:pPr marL="0" indent="0" algn="ctr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台灣動物緊急救援小組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marL="0" indent="0" algn="ctr">
              <a:buNone/>
            </a:pPr>
            <a:r>
              <a:rPr lang="zh-TW" altLang="en-US" dirty="0" smtClean="0">
                <a:hlinkClick r:id="rId3"/>
              </a:rPr>
              <a:t> </a:t>
            </a:r>
            <a:r>
              <a:rPr lang="en-US" altLang="zh-TW" dirty="0" smtClean="0">
                <a:hlinkClick r:id="rId3"/>
              </a:rPr>
              <a:t>http://www.dog.com.tw/link.php?class=6</a:t>
            </a:r>
            <a:r>
              <a:rPr lang="zh-TW" altLang="en-US" dirty="0" smtClean="0"/>
              <a:t>  </a:t>
            </a:r>
            <a:endParaRPr lang="en-US" altLang="zh-TW" dirty="0" smtClean="0"/>
          </a:p>
          <a:p>
            <a:pPr marL="0" indent="0" algn="ctr">
              <a:buNone/>
            </a:pPr>
            <a:r>
              <a:rPr lang="zh-TW" altLang="en-US" dirty="0" smtClean="0"/>
              <a:t>   流浪動物之家</a:t>
            </a:r>
            <a:endParaRPr lang="en-US" altLang="zh-TW" dirty="0" smtClean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 smtClean="0">
                <a:hlinkClick r:id="rId4"/>
              </a:rPr>
              <a:t>http://www.tycg.gov.tw/animal/</a:t>
            </a:r>
            <a:r>
              <a:rPr lang="en-US" altLang="zh-TW" dirty="0" smtClean="0"/>
              <a:t>		</a:t>
            </a:r>
          </a:p>
          <a:p>
            <a:pPr marL="0" indent="0" algn="ctr">
              <a:buNone/>
            </a:pPr>
            <a:r>
              <a:rPr lang="zh-TW" altLang="en-US" dirty="0" smtClean="0"/>
              <a:t>   桃園市動物保護園</a:t>
            </a:r>
            <a:r>
              <a:rPr lang="zh-TW" altLang="en-US" dirty="0"/>
              <a:t>區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532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68161"/>
            <a:ext cx="10515600" cy="4508801"/>
          </a:xfrm>
        </p:spPr>
        <p:txBody>
          <a:bodyPr/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網站名稱 </a:t>
            </a:r>
            <a:r>
              <a:rPr lang="en-US" altLang="zh-TW" dirty="0" smtClean="0"/>
              <a:t>:Pets 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>
                <a:solidFill>
                  <a:srgbClr val="C00000"/>
                </a:solidFill>
              </a:rPr>
              <a:t>網站起源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減少買賣動物的行為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>
                <a:solidFill>
                  <a:srgbClr val="C00000"/>
                </a:solidFill>
              </a:rPr>
              <a:t>網站目的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喜歡動物 </a:t>
            </a:r>
            <a:r>
              <a:rPr lang="en-US" altLang="zh-TW" dirty="0" smtClean="0"/>
              <a:t>,</a:t>
            </a:r>
            <a:r>
              <a:rPr lang="zh-TW" altLang="en-US" dirty="0" smtClean="0"/>
              <a:t> 想要擁有的人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>
                <a:solidFill>
                  <a:srgbClr val="C00000"/>
                </a:solidFill>
              </a:rPr>
              <a:t>主要對象</a:t>
            </a:r>
            <a:r>
              <a:rPr lang="zh-TW" altLang="en-US" dirty="0" smtClean="0"/>
              <a:t> </a:t>
            </a:r>
            <a:r>
              <a:rPr lang="en-US" altLang="zh-TW" dirty="0" smtClean="0"/>
              <a:t>: </a:t>
            </a:r>
            <a:r>
              <a:rPr lang="zh-TW" altLang="en-US" dirty="0" smtClean="0"/>
              <a:t>一般大眾</a:t>
            </a:r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/>
          <a:lstStyle/>
          <a:p>
            <a:pPr algn="ctr"/>
            <a:r>
              <a:rPr lang="zh-TW" altLang="en-US" dirty="0" smtClean="0"/>
              <a:t>網站主</a:t>
            </a:r>
            <a:r>
              <a:rPr lang="zh-TW" altLang="en-US" dirty="0"/>
              <a:t>題</a:t>
            </a:r>
          </a:p>
        </p:txBody>
      </p:sp>
    </p:spTree>
    <p:extLst>
      <p:ext uri="{BB962C8B-B14F-4D97-AF65-F5344CB8AC3E}">
        <p14:creationId xmlns:p14="http://schemas.microsoft.com/office/powerpoint/2010/main" val="139083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/>
              <a:t>LOGO</a:t>
            </a:r>
            <a:r>
              <a:rPr lang="zh-TW" altLang="en-US" b="1" dirty="0" smtClean="0"/>
              <a:t>設計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44009"/>
            <a:ext cx="3931508" cy="4932954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/>
              <a:t>以寵物的英文字搭配動物腳掌為設計理念，因為動物腳上的肉球看起來非</a:t>
            </a:r>
            <a:r>
              <a:rPr lang="zh-TW" altLang="en-US" dirty="0"/>
              <a:t>常</a:t>
            </a:r>
            <a:r>
              <a:rPr lang="zh-TW" altLang="en-US" dirty="0" smtClean="0"/>
              <a:t>可愛，會讓人感到療癒和放鬆的感覺</a:t>
            </a:r>
            <a:endParaRPr lang="en-US" altLang="zh-TW" dirty="0" smtClean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7946"/>
            <a:ext cx="5234646" cy="19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0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3486" y="59975"/>
            <a:ext cx="10515600" cy="986907"/>
          </a:xfrm>
        </p:spPr>
        <p:txBody>
          <a:bodyPr/>
          <a:lstStyle/>
          <a:p>
            <a:pPr algn="ctr"/>
            <a:r>
              <a:rPr lang="en-US" altLang="zh-TW" dirty="0" smtClean="0"/>
              <a:t>LOGO</a:t>
            </a:r>
            <a:r>
              <a:rPr lang="zh-TW" altLang="en-US" dirty="0" smtClean="0"/>
              <a:t>配色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2352777" y="2404129"/>
            <a:ext cx="1705232" cy="1136821"/>
          </a:xfrm>
          <a:prstGeom prst="roundRect">
            <a:avLst/>
          </a:prstGeom>
          <a:solidFill>
            <a:srgbClr val="E396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2352777" y="4541351"/>
            <a:ext cx="1705232" cy="113682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588754" y="4539618"/>
            <a:ext cx="13684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#000000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623866" y="2404129"/>
            <a:ext cx="13684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#E396A8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5588754" y="3290436"/>
            <a:ext cx="2563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/>
              <a:t>有可愛活潑的的感覺</a:t>
            </a:r>
            <a:endParaRPr lang="zh-TW" altLang="en-US" sz="2000" b="1" dirty="0"/>
          </a:p>
        </p:txBody>
      </p:sp>
      <p:sp>
        <p:nvSpPr>
          <p:cNvPr id="13" name="矩形 12"/>
          <p:cNvSpPr/>
          <p:nvPr/>
        </p:nvSpPr>
        <p:spPr>
          <a:xfrm>
            <a:off x="5300700" y="154083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主</a:t>
            </a:r>
            <a:r>
              <a:rPr lang="zh-TW" altLang="en-US" dirty="0">
                <a:solidFill>
                  <a:srgbClr val="C00000"/>
                </a:solidFill>
              </a:rPr>
              <a:t>色</a:t>
            </a:r>
          </a:p>
        </p:txBody>
      </p:sp>
      <p:sp>
        <p:nvSpPr>
          <p:cNvPr id="21" name="矩形 20"/>
          <p:cNvSpPr/>
          <p:nvPr/>
        </p:nvSpPr>
        <p:spPr>
          <a:xfrm>
            <a:off x="5588754" y="5070811"/>
            <a:ext cx="2492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/>
              <a:t>採用動真實毛髮色</a:t>
            </a:r>
            <a:endParaRPr lang="en-US" altLang="zh-TW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3864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4762" y="253365"/>
            <a:ext cx="10515600" cy="66623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架構圖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95103" y="1299864"/>
            <a:ext cx="2026508" cy="7784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1"/>
                </a:solidFill>
              </a:rPr>
              <a:t>首頁</a:t>
            </a:r>
            <a:r>
              <a:rPr lang="zh-TW" altLang="en-US" dirty="0" smtClean="0"/>
              <a:t>                                     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2108" y="2698365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1"/>
                </a:solidFill>
              </a:rPr>
              <a:t>領養</a:t>
            </a:r>
            <a:r>
              <a:rPr lang="zh-TW" altLang="en-US" b="1" dirty="0">
                <a:ln w="0"/>
                <a:solidFill>
                  <a:schemeClr val="tx1"/>
                </a:solidFill>
              </a:rPr>
              <a:t>資訊</a:t>
            </a:r>
          </a:p>
        </p:txBody>
      </p:sp>
      <p:sp>
        <p:nvSpPr>
          <p:cNvPr id="7" name="矩形 6"/>
          <p:cNvSpPr/>
          <p:nvPr/>
        </p:nvSpPr>
        <p:spPr>
          <a:xfrm>
            <a:off x="3291918" y="2698358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1"/>
                </a:solidFill>
              </a:rPr>
              <a:t>愛心捐款</a:t>
            </a:r>
            <a:endParaRPr lang="zh-TW" altLang="en-US" b="1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22557" y="2698358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1"/>
                </a:solidFill>
              </a:rPr>
              <a:t>醫療服</a:t>
            </a:r>
            <a:r>
              <a:rPr lang="zh-TW" altLang="en-US" b="1" dirty="0">
                <a:ln w="0"/>
                <a:solidFill>
                  <a:schemeClr val="tx1"/>
                </a:solidFill>
              </a:rPr>
              <a:t>務</a:t>
            </a:r>
            <a:endParaRPr lang="en-US" altLang="zh-TW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64129" y="2710707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關於</a:t>
            </a:r>
            <a:r>
              <a:rPr lang="zh-TW" altLang="en-US" b="1" dirty="0" smtClean="0">
                <a:solidFill>
                  <a:schemeClr val="tx1"/>
                </a:solidFill>
              </a:rPr>
              <a:t>我們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14735" y="2698350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照片分享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直線接點 17"/>
          <p:cNvCxnSpPr>
            <a:stCxn id="4" idx="2"/>
            <a:endCxn id="8" idx="0"/>
          </p:cNvCxnSpPr>
          <p:nvPr/>
        </p:nvCxnSpPr>
        <p:spPr>
          <a:xfrm>
            <a:off x="6108357" y="2078339"/>
            <a:ext cx="0" cy="620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endCxn id="5" idx="0"/>
          </p:cNvCxnSpPr>
          <p:nvPr/>
        </p:nvCxnSpPr>
        <p:spPr>
          <a:xfrm rot="10800000" flipV="1">
            <a:off x="1797909" y="2364733"/>
            <a:ext cx="4310449" cy="3336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/>
          <p:nvPr/>
        </p:nvCxnSpPr>
        <p:spPr>
          <a:xfrm>
            <a:off x="6108357" y="2364732"/>
            <a:ext cx="4252783" cy="3336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8400535" y="2363634"/>
            <a:ext cx="0" cy="322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endCxn id="7" idx="0"/>
          </p:cNvCxnSpPr>
          <p:nvPr/>
        </p:nvCxnSpPr>
        <p:spPr>
          <a:xfrm>
            <a:off x="3977717" y="2364732"/>
            <a:ext cx="1" cy="333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>
            <a:stCxn id="7" idx="2"/>
            <a:endCxn id="39" idx="0"/>
          </p:cNvCxnSpPr>
          <p:nvPr/>
        </p:nvCxnSpPr>
        <p:spPr>
          <a:xfrm flipH="1">
            <a:off x="3976559" y="3303839"/>
            <a:ext cx="1159" cy="21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290759" y="3523161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1"/>
                </a:solidFill>
              </a:rPr>
              <a:t>郵政劃</a:t>
            </a:r>
            <a:r>
              <a:rPr lang="zh-TW" altLang="en-US" b="1" dirty="0">
                <a:ln w="0"/>
                <a:solidFill>
                  <a:schemeClr val="tx1"/>
                </a:solidFill>
              </a:rPr>
              <a:t>撥</a:t>
            </a:r>
          </a:p>
        </p:txBody>
      </p:sp>
      <p:sp>
        <p:nvSpPr>
          <p:cNvPr id="40" name="矩形 39"/>
          <p:cNvSpPr/>
          <p:nvPr/>
        </p:nvSpPr>
        <p:spPr>
          <a:xfrm>
            <a:off x="3290759" y="4339703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ATM</a:t>
            </a:r>
            <a:r>
              <a:rPr lang="zh-TW" altLang="en-US" b="1" dirty="0" smtClean="0">
                <a:ln w="0"/>
                <a:solidFill>
                  <a:schemeClr val="tx1"/>
                </a:solidFill>
              </a:rPr>
              <a:t>轉帳</a:t>
            </a:r>
            <a:endParaRPr lang="zh-TW" altLang="en-US" b="1" dirty="0">
              <a:ln w="0"/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273897" y="5156245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便利超商捐款</a:t>
            </a:r>
            <a:endParaRPr lang="zh-TW" alt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5" name="直線接點 44"/>
          <p:cNvCxnSpPr/>
          <p:nvPr/>
        </p:nvCxnSpPr>
        <p:spPr>
          <a:xfrm flipH="1">
            <a:off x="3959697" y="4113265"/>
            <a:ext cx="1159" cy="21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H="1">
            <a:off x="3975400" y="4934852"/>
            <a:ext cx="1159" cy="21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1128714" y="4359318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1"/>
                </a:solidFill>
              </a:rPr>
              <a:t>成犬</a:t>
            </a:r>
            <a:endParaRPr lang="en-US" altLang="zh-TW" b="1" dirty="0">
              <a:ln w="0"/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28714" y="3535510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幼</a:t>
            </a:r>
            <a:r>
              <a:rPr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犬</a:t>
            </a:r>
            <a:endParaRPr lang="en-US" altLang="zh-TW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1" name="直線接點 50"/>
          <p:cNvCxnSpPr/>
          <p:nvPr/>
        </p:nvCxnSpPr>
        <p:spPr>
          <a:xfrm flipH="1">
            <a:off x="1814514" y="3317183"/>
            <a:ext cx="1159" cy="21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1814514" y="4145655"/>
            <a:ext cx="1159" cy="21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5422557" y="3535502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寵物疫苗施打</a:t>
            </a:r>
            <a:endParaRPr lang="en-US" altLang="zh-TW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5" name="直線接點 54"/>
          <p:cNvCxnSpPr/>
          <p:nvPr/>
        </p:nvCxnSpPr>
        <p:spPr>
          <a:xfrm flipH="1">
            <a:off x="6103721" y="3316188"/>
            <a:ext cx="1159" cy="21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17921" y="4346961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寵物疫苗施打</a:t>
            </a:r>
            <a:endParaRPr lang="en-US" altLang="zh-TW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17921" y="5171748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寵物疫苗施打</a:t>
            </a:r>
            <a:endParaRPr lang="en-US" altLang="zh-TW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9" name="直線接點 28"/>
          <p:cNvCxnSpPr/>
          <p:nvPr/>
        </p:nvCxnSpPr>
        <p:spPr>
          <a:xfrm flipH="1">
            <a:off x="6102562" y="4136422"/>
            <a:ext cx="1159" cy="21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H="1">
            <a:off x="6102562" y="4950094"/>
            <a:ext cx="1159" cy="21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263857" y="5958359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tx1"/>
                </a:solidFill>
              </a:rPr>
              <a:t>線上刷卡捐款</a:t>
            </a:r>
          </a:p>
        </p:txBody>
      </p:sp>
      <p:cxnSp>
        <p:nvCxnSpPr>
          <p:cNvPr id="33" name="直線接點 32"/>
          <p:cNvCxnSpPr/>
          <p:nvPr/>
        </p:nvCxnSpPr>
        <p:spPr>
          <a:xfrm flipH="1">
            <a:off x="3975400" y="5766121"/>
            <a:ext cx="1159" cy="21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128714" y="5178462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幼</a:t>
            </a:r>
            <a:r>
              <a:rPr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貓</a:t>
            </a:r>
            <a:endParaRPr lang="en-US" altLang="zh-TW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122941" y="5985443"/>
            <a:ext cx="1371600" cy="605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n w="0"/>
                <a:solidFill>
                  <a:schemeClr val="tx1"/>
                </a:solidFill>
              </a:rPr>
              <a:t>成貓</a:t>
            </a:r>
            <a:endParaRPr lang="en-US" altLang="zh-TW" b="1" dirty="0">
              <a:ln w="0"/>
              <a:solidFill>
                <a:schemeClr val="tx1"/>
              </a:solidFill>
            </a:endParaRPr>
          </a:p>
        </p:txBody>
      </p:sp>
      <p:cxnSp>
        <p:nvCxnSpPr>
          <p:cNvPr id="37" name="直線接點 36"/>
          <p:cNvCxnSpPr/>
          <p:nvPr/>
        </p:nvCxnSpPr>
        <p:spPr>
          <a:xfrm flipH="1">
            <a:off x="1807582" y="4961970"/>
            <a:ext cx="1159" cy="21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>
            <a:off x="1796749" y="5784150"/>
            <a:ext cx="1159" cy="21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6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4647" y="0"/>
            <a:ext cx="3276600" cy="849284"/>
          </a:xfrm>
        </p:spPr>
        <p:txBody>
          <a:bodyPr/>
          <a:lstStyle/>
          <a:p>
            <a:pPr algn="ctr"/>
            <a:r>
              <a:rPr lang="zh-TW" altLang="en-US" dirty="0" smtClean="0"/>
              <a:t>首頁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2368378" y="2052424"/>
            <a:ext cx="1173892" cy="116317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chemeClr val="tx1"/>
                </a:solidFill>
              </a:rPr>
              <a:t>LOGO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" y="829340"/>
            <a:ext cx="4731489" cy="602866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9" y="829340"/>
            <a:ext cx="4731489" cy="6028660"/>
          </a:xfrm>
          <a:prstGeom prst="rect">
            <a:avLst/>
          </a:prstGeom>
        </p:spPr>
      </p:pic>
      <p:sp>
        <p:nvSpPr>
          <p:cNvPr id="17" name="標題 1"/>
          <p:cNvSpPr txBox="1">
            <a:spLocks/>
          </p:cNvSpPr>
          <p:nvPr/>
        </p:nvSpPr>
        <p:spPr>
          <a:xfrm>
            <a:off x="7334693" y="21265"/>
            <a:ext cx="3276600" cy="849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/>
              <a:t>子</a:t>
            </a:r>
            <a:r>
              <a:rPr lang="zh-TW" altLang="en-US" dirty="0"/>
              <a:t>頁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96" y="1105786"/>
            <a:ext cx="5524794" cy="54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0546" y="152474"/>
            <a:ext cx="1947530" cy="611059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子頁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732" y="976184"/>
            <a:ext cx="6128087" cy="56352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12" y="976184"/>
            <a:ext cx="4092649" cy="5786342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7922871" y="152474"/>
            <a:ext cx="1947530" cy="61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/>
              <a:t>子頁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52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484628" y="301331"/>
            <a:ext cx="1373372" cy="761926"/>
          </a:xfrm>
        </p:spPr>
        <p:txBody>
          <a:bodyPr/>
          <a:lstStyle/>
          <a:p>
            <a:r>
              <a:rPr lang="zh-TW" altLang="en-US" dirty="0" smtClean="0"/>
              <a:t>子頁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30" y="1063257"/>
            <a:ext cx="6014274" cy="54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REW Wireframe  </a:t>
            </a:r>
            <a:r>
              <a:rPr lang="zh-TW" altLang="en-US" dirty="0" smtClean="0"/>
              <a:t>首頁                         內頁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79" y="1469378"/>
            <a:ext cx="969237" cy="5169270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67" y="1376979"/>
            <a:ext cx="1055092" cy="492376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34" y="1429741"/>
            <a:ext cx="1539584" cy="513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190</Words>
  <Application>Microsoft Office PowerPoint</Application>
  <PresentationFormat>寬螢幕</PresentationFormat>
  <Paragraphs>59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佈景主題</vt:lpstr>
      <vt:lpstr>       學號 : C1600671     姓名 : 劉康淮     </vt:lpstr>
      <vt:lpstr>網站主題</vt:lpstr>
      <vt:lpstr>LOGO設計</vt:lpstr>
      <vt:lpstr>LOGO配色</vt:lpstr>
      <vt:lpstr>架構圖</vt:lpstr>
      <vt:lpstr>首頁</vt:lpstr>
      <vt:lpstr>子頁</vt:lpstr>
      <vt:lpstr>子頁</vt:lpstr>
      <vt:lpstr>REW Wireframe  首頁                         內頁</vt:lpstr>
      <vt:lpstr>桌機板首頁</vt:lpstr>
      <vt:lpstr>PowerPoint 簡報</vt:lpstr>
      <vt:lpstr>PowerPoint 簡報</vt:lpstr>
      <vt:lpstr>PowerPoint 簡報</vt:lpstr>
      <vt:lpstr>PowerPoint 簡報</vt:lpstr>
      <vt:lpstr>QR Code</vt:lpstr>
      <vt:lpstr>參考網站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Anemal Garden</dc:title>
  <dc:creator>user</dc:creator>
  <cp:lastModifiedBy>user</cp:lastModifiedBy>
  <cp:revision>50</cp:revision>
  <dcterms:created xsi:type="dcterms:W3CDTF">2017-01-09T09:19:45Z</dcterms:created>
  <dcterms:modified xsi:type="dcterms:W3CDTF">2017-03-21T12:38:55Z</dcterms:modified>
</cp:coreProperties>
</file>